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12/18/2020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4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4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aa.com.a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B2D26E-FBAE-45B8-B0F6-80E4ABDEC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442A66-721F-4552-A3AD-3A2215F0C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102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7EA5288-5BEB-4C44-949A-ED209FE21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40767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EC44A2-3213-42FE-BF72-BD954AC75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615" y="685800"/>
            <a:ext cx="3822970" cy="2096311"/>
          </a:xfrm>
        </p:spPr>
        <p:txBody>
          <a:bodyPr>
            <a:noAutofit/>
          </a:bodyPr>
          <a:lstStyle/>
          <a:p>
            <a:r>
              <a:rPr lang="en-AU" sz="4800" b="1"/>
              <a:t>Holiday Trading Hours</a:t>
            </a:r>
            <a:endParaRPr lang="en-AU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D34A66-BDB4-4657-A361-96097E33B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7921" y="2928026"/>
            <a:ext cx="3692457" cy="122568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AU" sz="2000" b="1" dirty="0"/>
              <a:t>Closed  Christmas Day </a:t>
            </a:r>
          </a:p>
          <a:p>
            <a:pPr>
              <a:lnSpc>
                <a:spcPct val="90000"/>
              </a:lnSpc>
            </a:pPr>
            <a:r>
              <a:rPr lang="en-AU" sz="2000" b="1" dirty="0"/>
              <a:t>and New Years Day</a:t>
            </a:r>
          </a:p>
          <a:p>
            <a:pPr>
              <a:lnSpc>
                <a:spcPct val="90000"/>
              </a:lnSpc>
            </a:pPr>
            <a:endParaRPr lang="en-AU" sz="2000" dirty="0"/>
          </a:p>
          <a:p>
            <a:pPr>
              <a:lnSpc>
                <a:spcPct val="90000"/>
              </a:lnSpc>
            </a:pPr>
            <a:r>
              <a:rPr lang="en-AU" sz="2000" dirty="0"/>
              <a:t>We </a:t>
            </a:r>
            <a:r>
              <a:rPr lang="en-AU" sz="2000"/>
              <a:t>will continue </a:t>
            </a:r>
            <a:r>
              <a:rPr lang="en-AU" sz="2000" dirty="0"/>
              <a:t>to check our emails for urgent orders and assessment marking.</a:t>
            </a:r>
          </a:p>
          <a:p>
            <a:pPr>
              <a:lnSpc>
                <a:spcPct val="90000"/>
              </a:lnSpc>
            </a:pPr>
            <a:r>
              <a:rPr lang="en-AU" sz="2000" dirty="0"/>
              <a:t>Courses can be ordered and received 24 hours a day 7 days a week via our website </a:t>
            </a:r>
            <a:r>
              <a:rPr lang="en-AU" sz="2000" dirty="0">
                <a:hlinkClick r:id="rId2"/>
              </a:rPr>
              <a:t>www.caaa.com.au</a:t>
            </a:r>
            <a:r>
              <a:rPr lang="en-AU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C962D0-4231-47A5-A19B-F7F0E93E21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3" r="5980" b="-2"/>
          <a:stretch/>
        </p:blipFill>
        <p:spPr>
          <a:xfrm>
            <a:off x="5410200" y="10"/>
            <a:ext cx="67818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41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48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Goudy Old Style</vt:lpstr>
      <vt:lpstr>ClassicFrameVTI</vt:lpstr>
      <vt:lpstr>Holiday Trading Hours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Trading Hours</dc:title>
  <dc:creator>Sue-anne Munckton</dc:creator>
  <cp:lastModifiedBy>Sue-anne Munckton</cp:lastModifiedBy>
  <cp:revision>1</cp:revision>
  <dcterms:created xsi:type="dcterms:W3CDTF">2020-12-18T01:07:09Z</dcterms:created>
  <dcterms:modified xsi:type="dcterms:W3CDTF">2020-12-18T01:11:10Z</dcterms:modified>
</cp:coreProperties>
</file>